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3" r:id="rId4"/>
    <p:sldId id="257" r:id="rId5"/>
    <p:sldId id="259" r:id="rId6"/>
    <p:sldId id="261" r:id="rId7"/>
    <p:sldId id="260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E5382-6BFA-4D60-B190-47B7C3C4C5F4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EB91F-F063-4235-817A-710AA8C9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8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B91F-F063-4235-817A-710AA8C923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57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B91F-F063-4235-817A-710AA8C923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2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6836-2F9B-4B45-BA4F-B9A347736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CE557-1B4A-46C4-BD30-4D04164EC9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510AC-075C-4C19-AC3B-0B6B746CB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EBA2E-79D3-463D-B086-BCB63A7E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9CDFF-876C-4DC0-815C-9DB54A9B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56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3563D-7372-415C-A842-22BF28CB9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AB832-2246-4EDC-9DDD-0294CEED1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04821-C917-4A09-8260-CB021BDAF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BC8D5-728B-4087-B935-8335E4B9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BE4CB-57C5-41C3-B221-25C1377B7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60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A2465A-A10D-4896-8B63-DE868083A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D11C4-3802-4455-8C9C-C150854FC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763FC-6EFF-4A96-BF26-3A780421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8302-A7CD-4820-AC23-9C8E07FE0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25378-202A-4211-9AC0-AA138607F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6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B0BFF-2505-4120-A89C-3D84B5CE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1E773-F5BA-404B-942D-256D5A68C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6019C-05AF-446D-8541-E258AB30D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3AEA4-950E-46AE-8FA8-15F4AF1A7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C84D9-A48C-4DE2-AC05-E5129C31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9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B4D3-8444-43DD-BD7C-C94E8F0DC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5B001-E27E-491A-AFCB-B0B92E0CF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25FD3-ED08-4CD7-9C77-C082750DD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D18C6-413C-473C-85BD-5903349B4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447E-72D1-42B1-B3DD-01D331CC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DFB08-1FB7-471C-9D38-255AAC6A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11E9F-0E57-430C-9469-668E3C53E9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13807-D465-41B6-902B-033288E21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FEAA3-30D9-4A3F-B282-097ACDC49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AD704-50B4-4D9E-A2B3-7E2C3E3C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6D856-6EC5-4234-B9D7-AE1DC893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2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45599-2572-4BEF-9068-F7C0F8C4A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75DB9-6749-47E1-BCCF-00243B35C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0CD36B-A908-4EB3-8EA5-1FA8B76B2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5659E-256E-449C-A03A-50FD283414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53C852-60A7-4F8B-9191-FE35B3D02F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69B9A3-0C1A-4606-A979-6468F75A0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2367B-0721-4EE7-B08B-5C109F568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CB883F-9AF0-4705-8078-C82BBAB8D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932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AC25-FC9B-4D9B-8BE5-24685501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A0E03-F971-4516-90A9-FA217D2F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9ECEB-0E83-4CB9-B323-4954456A9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8690D-3F92-45BC-8B0A-A45C4EBE8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8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374754-6614-4B3A-9E8F-60BA05BA0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E58438-9F04-4F3B-9C60-AD2713E81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0DF7D-3F2B-4A80-98F1-B8A5D5A7D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656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0208C-E01F-4B24-9F39-E50D6707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011E-AE29-42A4-91FA-016688F02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9370AC-C0F0-4438-B78B-8BD7105E9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26FB9-4224-47B7-AE7B-BA332A0A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3992B-32BF-4C45-B2A5-526AA2F16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A2618-9284-427E-AB06-55D8D538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00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3BD1B-EBAA-45B2-B825-8EB4C96D7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6530DF-EECD-452E-B514-4A7AAEA0AC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E574C-9B74-44C2-99DE-F2C06BDA3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28F30-DA6F-472C-8F4B-800005E4E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2EB36-F3DD-49B3-97A1-C9A36B9FF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CA2EB-1C54-4F09-AA60-81866EF56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5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2A603-6C09-4679-B78C-983C4A01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2F7ED-C314-4933-BC9F-959CFFC77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EA610-E104-4A39-AA88-61E3BBE49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050E1-5E79-4233-982C-FF5421AA34A5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4D094-FDA4-43EA-985E-B7B7C59411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BA487-6883-412B-A241-BB6DAB2CD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AF2BBD-203A-4859-969E-FCB312A64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7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2F9B-F318-4808-B5DE-2146BFD88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Public transport access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A99FC-2A24-4349-9A8D-6F21FF963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</a:t>
            </a:r>
            <a:r>
              <a:rPr lang="ro-RO" dirty="0" err="1"/>
              <a:t>ănac</a:t>
            </a:r>
            <a:r>
              <a:rPr lang="ro-RO" dirty="0"/>
              <a:t> Dragoș-Mihail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8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lage of a video game&#10;&#10;Description automatically generated with low confidence">
            <a:extLst>
              <a:ext uri="{FF2B5EF4-FFF2-40B4-BE49-F238E27FC236}">
                <a16:creationId xmlns:a16="http://schemas.microsoft.com/office/drawing/2014/main" id="{0B14E500-BF83-49E0-A0A9-6537FF463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0"/>
            <a:ext cx="3429000" cy="6858000"/>
          </a:xfrm>
          <a:prstGeom prst="rect">
            <a:avLst/>
          </a:prstGeom>
        </p:spPr>
      </p:pic>
      <p:pic>
        <p:nvPicPr>
          <p:cNvPr id="11" name="Picture 10" descr="A picture containing text, shelf&#10;&#10;Description automatically generated">
            <a:extLst>
              <a:ext uri="{FF2B5EF4-FFF2-40B4-BE49-F238E27FC236}">
                <a16:creationId xmlns:a16="http://schemas.microsoft.com/office/drawing/2014/main" id="{A3682E3C-92E4-40A8-B9FA-B8C47D9E2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13" name="Picture 12" descr="A picture containing text, closet&#10;&#10;Description automatically generated">
            <a:extLst>
              <a:ext uri="{FF2B5EF4-FFF2-40B4-BE49-F238E27FC236}">
                <a16:creationId xmlns:a16="http://schemas.microsoft.com/office/drawing/2014/main" id="{938DCA10-F003-4C0C-B575-862CF4EA87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28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FA232CBE-B9E8-4D99-A223-2F650EABE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7" name="Picture 6" descr="A picture containing text, furniture, different&#10;&#10;Description automatically generated">
            <a:extLst>
              <a:ext uri="{FF2B5EF4-FFF2-40B4-BE49-F238E27FC236}">
                <a16:creationId xmlns:a16="http://schemas.microsoft.com/office/drawing/2014/main" id="{8B3AE41A-B6C1-4CB2-9067-C1B7EECA48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pic>
        <p:nvPicPr>
          <p:cNvPr id="9" name="Picture 8" descr="A picture containing text, shelf, open&#10;&#10;Description automatically generated">
            <a:extLst>
              <a:ext uri="{FF2B5EF4-FFF2-40B4-BE49-F238E27FC236}">
                <a16:creationId xmlns:a16="http://schemas.microsoft.com/office/drawing/2014/main" id="{E7304AA5-F2C1-4892-AD20-375694B55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12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furniture&#10;&#10;Description automatically generated">
            <a:extLst>
              <a:ext uri="{FF2B5EF4-FFF2-40B4-BE49-F238E27FC236}">
                <a16:creationId xmlns:a16="http://schemas.microsoft.com/office/drawing/2014/main" id="{32D771F8-3506-40AF-951A-AB0BB68DA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7" name="Picture 6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F6E2CFAF-5C52-4867-AF41-CA899EF5A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pic>
        <p:nvPicPr>
          <p:cNvPr id="9" name="Picture 8" descr="A picture containing text, cat, different, area&#10;&#10;Description automatically generated">
            <a:extLst>
              <a:ext uri="{FF2B5EF4-FFF2-40B4-BE49-F238E27FC236}">
                <a16:creationId xmlns:a16="http://schemas.microsoft.com/office/drawing/2014/main" id="{CC7F96C7-F1AA-497D-83AD-7C8A07BC76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907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5B1FE-0F0F-4267-80CC-59A1CED05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91BE4-FEF9-4EF5-B33E-039C441F8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Future work</a:t>
            </a:r>
          </a:p>
          <a:p>
            <a:r>
              <a:rPr lang="en-US" dirty="0"/>
              <a:t>Non-maximum suppression can be optimized</a:t>
            </a:r>
          </a:p>
          <a:p>
            <a:r>
              <a:rPr lang="en-US" dirty="0"/>
              <a:t>Dataset annotations quality can be improved </a:t>
            </a:r>
          </a:p>
          <a:p>
            <a:r>
              <a:rPr lang="en-US" dirty="0"/>
              <a:t>Experiment with other data augmentation techniques</a:t>
            </a:r>
          </a:p>
          <a:p>
            <a:r>
              <a:rPr lang="en-US" dirty="0"/>
              <a:t>Experiment with other loss functions</a:t>
            </a:r>
          </a:p>
          <a:p>
            <a:r>
              <a:rPr lang="en-US" dirty="0"/>
              <a:t>Mobile integration</a:t>
            </a:r>
          </a:p>
          <a:p>
            <a:endParaRPr lang="en-US" dirty="0"/>
          </a:p>
          <a:p>
            <a:r>
              <a:rPr lang="en-US" dirty="0"/>
              <a:t>State of the art: 65 FPS YOLOv4</a:t>
            </a:r>
          </a:p>
        </p:txBody>
      </p:sp>
    </p:spTree>
    <p:extLst>
      <p:ext uri="{BB962C8B-B14F-4D97-AF65-F5344CB8AC3E}">
        <p14:creationId xmlns:p14="http://schemas.microsoft.com/office/powerpoint/2010/main" val="2115512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E8F50-A8D0-4F17-9EB3-C76F3E362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9045"/>
            <a:ext cx="10515600" cy="6145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D9B68-6EEA-4748-BBD2-A9F8A02C29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18" b="17517"/>
          <a:stretch/>
        </p:blipFill>
        <p:spPr>
          <a:xfrm>
            <a:off x="65833" y="515544"/>
            <a:ext cx="6030167" cy="31547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8CEB57-8657-4DE3-9CD5-0D3272406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367" b="17023"/>
          <a:stretch/>
        </p:blipFill>
        <p:spPr>
          <a:xfrm>
            <a:off x="6076947" y="482529"/>
            <a:ext cx="6030167" cy="31547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3F8F0C-518C-4254-80AF-AED646A58F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644" b="17344"/>
          <a:stretch/>
        </p:blipFill>
        <p:spPr>
          <a:xfrm>
            <a:off x="65833" y="3703279"/>
            <a:ext cx="6068272" cy="31547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C67F32-15F6-4170-9A6F-DC91717F820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149" b="9372"/>
          <a:stretch/>
        </p:blipFill>
        <p:spPr>
          <a:xfrm>
            <a:off x="6076947" y="3703279"/>
            <a:ext cx="6001588" cy="31547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9428DC-5599-44E8-AC53-ADBAB403EA0D}"/>
              </a:ext>
            </a:extLst>
          </p:cNvPr>
          <p:cNvSpPr txBox="1"/>
          <p:nvPr/>
        </p:nvSpPr>
        <p:spPr>
          <a:xfrm>
            <a:off x="9623394" y="-87976"/>
            <a:ext cx="265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*images from Cluj-Napoca</a:t>
            </a:r>
          </a:p>
        </p:txBody>
      </p:sp>
    </p:spTree>
    <p:extLst>
      <p:ext uri="{BB962C8B-B14F-4D97-AF65-F5344CB8AC3E}">
        <p14:creationId xmlns:p14="http://schemas.microsoft.com/office/powerpoint/2010/main" val="2736068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8553F61-05EA-4453-9AA0-35A43756D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73"/>
          <a:stretch/>
        </p:blipFill>
        <p:spPr>
          <a:xfrm>
            <a:off x="2691287" y="1370337"/>
            <a:ext cx="6809426" cy="40154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FFD7F7-D2FC-4BC2-9F18-B02EB6F2C666}"/>
              </a:ext>
            </a:extLst>
          </p:cNvPr>
          <p:cNvSpPr txBox="1"/>
          <p:nvPr/>
        </p:nvSpPr>
        <p:spPr>
          <a:xfrm>
            <a:off x="4692316" y="613267"/>
            <a:ext cx="2807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Open Images V4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D396F9-255C-4FD1-9CE5-1E624756B611}"/>
              </a:ext>
            </a:extLst>
          </p:cNvPr>
          <p:cNvSpPr txBox="1"/>
          <p:nvPr/>
        </p:nvSpPr>
        <p:spPr>
          <a:xfrm>
            <a:off x="176464" y="6376737"/>
            <a:ext cx="715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Images were collected using https://github.com/EscVM/OIDv4_ToolKit</a:t>
            </a:r>
          </a:p>
        </p:txBody>
      </p:sp>
    </p:spTree>
    <p:extLst>
      <p:ext uri="{BB962C8B-B14F-4D97-AF65-F5344CB8AC3E}">
        <p14:creationId xmlns:p14="http://schemas.microsoft.com/office/powerpoint/2010/main" val="1504205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5D187F-E462-4C65-A9DB-D15CFAA18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9628" y="811574"/>
            <a:ext cx="4972744" cy="386769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883C94-6816-405C-A9BB-819169E941C8}"/>
              </a:ext>
            </a:extLst>
          </p:cNvPr>
          <p:cNvSpPr txBox="1"/>
          <p:nvPr/>
        </p:nvSpPr>
        <p:spPr>
          <a:xfrm>
            <a:off x="594804" y="6312023"/>
            <a:ext cx="5734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</a:t>
            </a:r>
            <a:r>
              <a:rPr lang="en-US" dirty="0"/>
              <a:t> YoloV2 https://arxiv.org/pdf/1612.08242v1.pdf</a:t>
            </a:r>
          </a:p>
        </p:txBody>
      </p:sp>
    </p:spTree>
    <p:extLst>
      <p:ext uri="{BB962C8B-B14F-4D97-AF65-F5344CB8AC3E}">
        <p14:creationId xmlns:p14="http://schemas.microsoft.com/office/powerpoint/2010/main" val="1813138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AF5F67A-F6F3-4645-8E84-E556E0A80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61" y="912261"/>
            <a:ext cx="4991878" cy="503347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6B6C93-5868-42B0-A5A3-A512C3100479}"/>
              </a:ext>
            </a:extLst>
          </p:cNvPr>
          <p:cNvSpPr txBox="1"/>
          <p:nvPr/>
        </p:nvSpPr>
        <p:spPr>
          <a:xfrm>
            <a:off x="5617028" y="345233"/>
            <a:ext cx="957943" cy="373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Anchors</a:t>
            </a:r>
          </a:p>
        </p:txBody>
      </p:sp>
    </p:spTree>
    <p:extLst>
      <p:ext uri="{BB962C8B-B14F-4D97-AF65-F5344CB8AC3E}">
        <p14:creationId xmlns:p14="http://schemas.microsoft.com/office/powerpoint/2010/main" val="570350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 with low confidence">
            <a:extLst>
              <a:ext uri="{FF2B5EF4-FFF2-40B4-BE49-F238E27FC236}">
                <a16:creationId xmlns:a16="http://schemas.microsoft.com/office/drawing/2014/main" id="{ACB15CF2-FEA3-4D1F-90A9-08402DF37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628" y="251975"/>
            <a:ext cx="2024743" cy="6354050"/>
          </a:xfrm>
        </p:spPr>
      </p:pic>
    </p:spTree>
    <p:extLst>
      <p:ext uri="{BB962C8B-B14F-4D97-AF65-F5344CB8AC3E}">
        <p14:creationId xmlns:p14="http://schemas.microsoft.com/office/powerpoint/2010/main" val="1150354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E7647DD-9E8B-4CFB-AD39-DD08A3435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953" y="676420"/>
            <a:ext cx="7972093" cy="5505159"/>
          </a:xfrm>
        </p:spPr>
      </p:pic>
    </p:spTree>
    <p:extLst>
      <p:ext uri="{BB962C8B-B14F-4D97-AF65-F5344CB8AC3E}">
        <p14:creationId xmlns:p14="http://schemas.microsoft.com/office/powerpoint/2010/main" val="602318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1833-E42F-4A5B-9918-80DC75F05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9A1B6E-8C5D-49A4-BC6E-53DD2FCA1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548" y="1253331"/>
            <a:ext cx="5744904" cy="4351338"/>
          </a:xfrm>
        </p:spPr>
      </p:pic>
    </p:spTree>
    <p:extLst>
      <p:ext uri="{BB962C8B-B14F-4D97-AF65-F5344CB8AC3E}">
        <p14:creationId xmlns:p14="http://schemas.microsoft.com/office/powerpoint/2010/main" val="373418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644D3-AAF7-4FA8-9762-54F03EFDB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Mean average precision: 0.6522</a:t>
            </a:r>
            <a:br>
              <a:rPr lang="en-US" dirty="0"/>
            </a:br>
            <a:r>
              <a:rPr lang="en-US" dirty="0"/>
              <a:t>~4FPS on GPU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D09053-D97A-4B0B-943D-0EC6A409F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5732" y="2252627"/>
            <a:ext cx="5960536" cy="3513579"/>
          </a:xfrm>
        </p:spPr>
      </p:pic>
    </p:spTree>
    <p:extLst>
      <p:ext uri="{BB962C8B-B14F-4D97-AF65-F5344CB8AC3E}">
        <p14:creationId xmlns:p14="http://schemas.microsoft.com/office/powerpoint/2010/main" val="2320116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</TotalTime>
  <Words>94</Words>
  <Application>Microsoft Office PowerPoint</Application>
  <PresentationFormat>Widescreen</PresentationFormat>
  <Paragraphs>21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Public transport access detection</vt:lpstr>
      <vt:lpstr>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</vt:lpstr>
      <vt:lpstr>Mean average precision: 0.6522 ~4FPS on GPU</vt:lpstr>
      <vt:lpstr>PowerPoint Presentation</vt:lpstr>
      <vt:lpstr>PowerPoint Presentation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transport access detection</dc:title>
  <dc:creator>Dragos Comanac</dc:creator>
  <cp:lastModifiedBy>Dragos Comanac</cp:lastModifiedBy>
  <cp:revision>7</cp:revision>
  <dcterms:created xsi:type="dcterms:W3CDTF">2022-01-09T16:43:10Z</dcterms:created>
  <dcterms:modified xsi:type="dcterms:W3CDTF">2022-01-10T19:49:46Z</dcterms:modified>
</cp:coreProperties>
</file>

<file path=docProps/thumbnail.jpeg>
</file>